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1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/>
              <a:t>Team syntax terror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Omar </a:t>
            </a:r>
            <a:r>
              <a:rPr lang="en-US" dirty="0" err="1"/>
              <a:t>flores</a:t>
            </a:r>
            <a:r>
              <a:rPr lang="en-US" dirty="0"/>
              <a:t> – quinton </a:t>
            </a:r>
            <a:r>
              <a:rPr lang="en-US" dirty="0" err="1"/>
              <a:t>callicott</a:t>
            </a:r>
            <a:r>
              <a:rPr lang="en-US" dirty="0"/>
              <a:t> – Daniel g.</a:t>
            </a:r>
          </a:p>
          <a:p>
            <a:pPr algn="ctr"/>
            <a:r>
              <a:rPr lang="en-US" dirty="0"/>
              <a:t>CSCI 154 THANOs</a:t>
            </a:r>
          </a:p>
        </p:txBody>
      </p:sp>
      <p:pic>
        <p:nvPicPr>
          <p:cNvPr id="6" name="Graphic 5" descr="Bug with solid fill">
            <a:extLst>
              <a:ext uri="{FF2B5EF4-FFF2-40B4-BE49-F238E27FC236}">
                <a16:creationId xmlns:a16="http://schemas.microsoft.com/office/drawing/2014/main" id="{67A3C5D2-D16E-41AA-8DAD-F918BBBC1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380104">
            <a:off x="10246707" y="4939184"/>
            <a:ext cx="1240573" cy="1240573"/>
          </a:xfrm>
          <a:prstGeom prst="rect">
            <a:avLst/>
          </a:prstGeom>
        </p:spPr>
      </p:pic>
      <p:grpSp>
        <p:nvGrpSpPr>
          <p:cNvPr id="9" name="Graphic 7" descr="Beetle with solid fill">
            <a:extLst>
              <a:ext uri="{FF2B5EF4-FFF2-40B4-BE49-F238E27FC236}">
                <a16:creationId xmlns:a16="http://schemas.microsoft.com/office/drawing/2014/main" id="{1FD0CCF9-8E32-4002-A2C4-0C2AC1F0E877}"/>
              </a:ext>
            </a:extLst>
          </p:cNvPr>
          <p:cNvGrpSpPr/>
          <p:nvPr/>
        </p:nvGrpSpPr>
        <p:grpSpPr>
          <a:xfrm rot="1874897">
            <a:off x="1106040" y="1480449"/>
            <a:ext cx="983364" cy="893209"/>
            <a:chOff x="6716283" y="567367"/>
            <a:chExt cx="2035909" cy="203590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1867A8-0921-4496-9DAA-BC3972D83AAD}"/>
                </a:ext>
              </a:extLst>
            </p:cNvPr>
            <p:cNvSpPr/>
            <p:nvPr/>
          </p:nvSpPr>
          <p:spPr>
            <a:xfrm>
              <a:off x="7087867" y="1415662"/>
              <a:ext cx="1272303" cy="954394"/>
            </a:xfrm>
            <a:custGeom>
              <a:avLst/>
              <a:gdLst>
                <a:gd name="connsiteX0" fmla="*/ 1271140 w 1272303"/>
                <a:gd name="connsiteY0" fmla="*/ 355648 h 954394"/>
                <a:gd name="connsiteX1" fmla="*/ 1165103 w 1272303"/>
                <a:gd name="connsiteY1" fmla="*/ 180051 h 954394"/>
                <a:gd name="connsiteX2" fmla="*/ 1016651 w 1272303"/>
                <a:gd name="connsiteY2" fmla="*/ 151421 h 954394"/>
                <a:gd name="connsiteX3" fmla="*/ 1017075 w 1272303"/>
                <a:gd name="connsiteY3" fmla="*/ 127244 h 954394"/>
                <a:gd name="connsiteX4" fmla="*/ 970207 w 1272303"/>
                <a:gd name="connsiteY4" fmla="*/ 0 h 954394"/>
                <a:gd name="connsiteX5" fmla="*/ 300690 w 1272303"/>
                <a:gd name="connsiteY5" fmla="*/ 0 h 954394"/>
                <a:gd name="connsiteX6" fmla="*/ 253609 w 1272303"/>
                <a:gd name="connsiteY6" fmla="*/ 127244 h 954394"/>
                <a:gd name="connsiteX7" fmla="*/ 255306 w 1272303"/>
                <a:gd name="connsiteY7" fmla="*/ 151421 h 954394"/>
                <a:gd name="connsiteX8" fmla="*/ 106854 w 1272303"/>
                <a:gd name="connsiteY8" fmla="*/ 180051 h 954394"/>
                <a:gd name="connsiteX9" fmla="*/ 817 w 1272303"/>
                <a:gd name="connsiteY9" fmla="*/ 355648 h 954394"/>
                <a:gd name="connsiteX10" fmla="*/ 34113 w 1272303"/>
                <a:gd name="connsiteY10" fmla="*/ 405485 h 954394"/>
                <a:gd name="connsiteX11" fmla="*/ 42596 w 1272303"/>
                <a:gd name="connsiteY11" fmla="*/ 405485 h 954394"/>
                <a:gd name="connsiteX12" fmla="*/ 85011 w 1272303"/>
                <a:gd name="connsiteY12" fmla="*/ 371553 h 954394"/>
                <a:gd name="connsiteX13" fmla="*/ 153086 w 1272303"/>
                <a:gd name="connsiteY13" fmla="*/ 251307 h 954394"/>
                <a:gd name="connsiteX14" fmla="*/ 243430 w 1272303"/>
                <a:gd name="connsiteY14" fmla="*/ 235614 h 954394"/>
                <a:gd name="connsiteX15" fmla="*/ 260396 w 1272303"/>
                <a:gd name="connsiteY15" fmla="*/ 235614 h 954394"/>
                <a:gd name="connsiteX16" fmla="*/ 274817 w 1272303"/>
                <a:gd name="connsiteY16" fmla="*/ 466562 h 954394"/>
                <a:gd name="connsiteX17" fmla="*/ 290510 w 1272303"/>
                <a:gd name="connsiteY17" fmla="*/ 547363 h 954394"/>
                <a:gd name="connsiteX18" fmla="*/ 229221 w 1272303"/>
                <a:gd name="connsiteY18" fmla="*/ 570054 h 954394"/>
                <a:gd name="connsiteX19" fmla="*/ 169204 w 1272303"/>
                <a:gd name="connsiteY19" fmla="*/ 721051 h 954394"/>
                <a:gd name="connsiteX20" fmla="*/ 169204 w 1272303"/>
                <a:gd name="connsiteY20" fmla="*/ 869503 h 954394"/>
                <a:gd name="connsiteX21" fmla="*/ 84374 w 1272303"/>
                <a:gd name="connsiteY21" fmla="*/ 869503 h 954394"/>
                <a:gd name="connsiteX22" fmla="*/ 41777 w 1272303"/>
                <a:gd name="connsiteY22" fmla="*/ 911735 h 954394"/>
                <a:gd name="connsiteX23" fmla="*/ 44080 w 1272303"/>
                <a:gd name="connsiteY23" fmla="*/ 925702 h 954394"/>
                <a:gd name="connsiteX24" fmla="*/ 86495 w 1272303"/>
                <a:gd name="connsiteY24" fmla="*/ 954332 h 954394"/>
                <a:gd name="connsiteX25" fmla="*/ 211619 w 1272303"/>
                <a:gd name="connsiteY25" fmla="*/ 954332 h 954394"/>
                <a:gd name="connsiteX26" fmla="*/ 254033 w 1272303"/>
                <a:gd name="connsiteY26" fmla="*/ 911918 h 954394"/>
                <a:gd name="connsiteX27" fmla="*/ 254033 w 1272303"/>
                <a:gd name="connsiteY27" fmla="*/ 721051 h 954394"/>
                <a:gd name="connsiteX28" fmla="*/ 278634 w 1272303"/>
                <a:gd name="connsiteY28" fmla="*/ 639191 h 954394"/>
                <a:gd name="connsiteX29" fmla="*/ 325927 w 1272303"/>
                <a:gd name="connsiteY29" fmla="*/ 634101 h 954394"/>
                <a:gd name="connsiteX30" fmla="*/ 334834 w 1272303"/>
                <a:gd name="connsiteY30" fmla="*/ 636009 h 954394"/>
                <a:gd name="connsiteX31" fmla="*/ 633434 w 1272303"/>
                <a:gd name="connsiteY31" fmla="*/ 784461 h 954394"/>
                <a:gd name="connsiteX32" fmla="*/ 637463 w 1272303"/>
                <a:gd name="connsiteY32" fmla="*/ 784461 h 954394"/>
                <a:gd name="connsiteX33" fmla="*/ 936063 w 1272303"/>
                <a:gd name="connsiteY33" fmla="*/ 636009 h 954394"/>
                <a:gd name="connsiteX34" fmla="*/ 945394 w 1272303"/>
                <a:gd name="connsiteY34" fmla="*/ 634101 h 954394"/>
                <a:gd name="connsiteX35" fmla="*/ 992475 w 1272303"/>
                <a:gd name="connsiteY35" fmla="*/ 639191 h 954394"/>
                <a:gd name="connsiteX36" fmla="*/ 1017075 w 1272303"/>
                <a:gd name="connsiteY36" fmla="*/ 721051 h 954394"/>
                <a:gd name="connsiteX37" fmla="*/ 1017075 w 1272303"/>
                <a:gd name="connsiteY37" fmla="*/ 911918 h 954394"/>
                <a:gd name="connsiteX38" fmla="*/ 1059490 w 1272303"/>
                <a:gd name="connsiteY38" fmla="*/ 954332 h 954394"/>
                <a:gd name="connsiteX39" fmla="*/ 1185038 w 1272303"/>
                <a:gd name="connsiteY39" fmla="*/ 954332 h 954394"/>
                <a:gd name="connsiteX40" fmla="*/ 1227453 w 1272303"/>
                <a:gd name="connsiteY40" fmla="*/ 925702 h 954394"/>
                <a:gd name="connsiteX41" fmla="*/ 1201132 w 1272303"/>
                <a:gd name="connsiteY41" fmla="*/ 871802 h 954394"/>
                <a:gd name="connsiteX42" fmla="*/ 1186734 w 1272303"/>
                <a:gd name="connsiteY42" fmla="*/ 869503 h 954394"/>
                <a:gd name="connsiteX43" fmla="*/ 1101905 w 1272303"/>
                <a:gd name="connsiteY43" fmla="*/ 869503 h 954394"/>
                <a:gd name="connsiteX44" fmla="*/ 1101905 w 1272303"/>
                <a:gd name="connsiteY44" fmla="*/ 721051 h 954394"/>
                <a:gd name="connsiteX45" fmla="*/ 1041888 w 1272303"/>
                <a:gd name="connsiteY45" fmla="*/ 570054 h 954394"/>
                <a:gd name="connsiteX46" fmla="*/ 980174 w 1272303"/>
                <a:gd name="connsiteY46" fmla="*/ 547363 h 954394"/>
                <a:gd name="connsiteX47" fmla="*/ 995868 w 1272303"/>
                <a:gd name="connsiteY47" fmla="*/ 466562 h 954394"/>
                <a:gd name="connsiteX48" fmla="*/ 1010289 w 1272303"/>
                <a:gd name="connsiteY48" fmla="*/ 236250 h 954394"/>
                <a:gd name="connsiteX49" fmla="*/ 1027467 w 1272303"/>
                <a:gd name="connsiteY49" fmla="*/ 236250 h 954394"/>
                <a:gd name="connsiteX50" fmla="*/ 1119931 w 1272303"/>
                <a:gd name="connsiteY50" fmla="*/ 252792 h 954394"/>
                <a:gd name="connsiteX51" fmla="*/ 1188007 w 1272303"/>
                <a:gd name="connsiteY51" fmla="*/ 373038 h 954394"/>
                <a:gd name="connsiteX52" fmla="*/ 1230422 w 1272303"/>
                <a:gd name="connsiteY52" fmla="*/ 406970 h 954394"/>
                <a:gd name="connsiteX53" fmla="*/ 1238692 w 1272303"/>
                <a:gd name="connsiteY53" fmla="*/ 406970 h 954394"/>
                <a:gd name="connsiteX54" fmla="*/ 1271369 w 1272303"/>
                <a:gd name="connsiteY54" fmla="*/ 356668 h 954394"/>
                <a:gd name="connsiteX55" fmla="*/ 1271140 w 1272303"/>
                <a:gd name="connsiteY55" fmla="*/ 355648 h 954394"/>
                <a:gd name="connsiteX56" fmla="*/ 677333 w 1272303"/>
                <a:gd name="connsiteY56" fmla="*/ 697511 h 954394"/>
                <a:gd name="connsiteX57" fmla="*/ 592503 w 1272303"/>
                <a:gd name="connsiteY57" fmla="*/ 697511 h 954394"/>
                <a:gd name="connsiteX58" fmla="*/ 592503 w 1272303"/>
                <a:gd name="connsiteY58" fmla="*/ 84830 h 954394"/>
                <a:gd name="connsiteX59" fmla="*/ 677333 w 1272303"/>
                <a:gd name="connsiteY59" fmla="*/ 84830 h 95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272303" h="954394">
                  <a:moveTo>
                    <a:pt x="1271140" y="355648"/>
                  </a:moveTo>
                  <a:cubicBezTo>
                    <a:pt x="1254598" y="273363"/>
                    <a:pt x="1218757" y="214407"/>
                    <a:pt x="1165103" y="180051"/>
                  </a:cubicBezTo>
                  <a:cubicBezTo>
                    <a:pt x="1120652" y="153016"/>
                    <a:pt x="1067967" y="142855"/>
                    <a:pt x="1016651" y="151421"/>
                  </a:cubicBezTo>
                  <a:lnTo>
                    <a:pt x="1017075" y="127244"/>
                  </a:lnTo>
                  <a:cubicBezTo>
                    <a:pt x="1018978" y="80287"/>
                    <a:pt x="1002113" y="34504"/>
                    <a:pt x="970207" y="0"/>
                  </a:cubicBezTo>
                  <a:lnTo>
                    <a:pt x="300690" y="0"/>
                  </a:lnTo>
                  <a:cubicBezTo>
                    <a:pt x="268807" y="34532"/>
                    <a:pt x="251881" y="80276"/>
                    <a:pt x="253609" y="127244"/>
                  </a:cubicBezTo>
                  <a:lnTo>
                    <a:pt x="255306" y="151421"/>
                  </a:lnTo>
                  <a:cubicBezTo>
                    <a:pt x="203990" y="142893"/>
                    <a:pt x="151318" y="153052"/>
                    <a:pt x="106854" y="180051"/>
                  </a:cubicBezTo>
                  <a:cubicBezTo>
                    <a:pt x="52563" y="214407"/>
                    <a:pt x="16723" y="273363"/>
                    <a:pt x="817" y="355648"/>
                  </a:cubicBezTo>
                  <a:cubicBezTo>
                    <a:pt x="-3732" y="378601"/>
                    <a:pt x="11167" y="400900"/>
                    <a:pt x="34113" y="405485"/>
                  </a:cubicBezTo>
                  <a:cubicBezTo>
                    <a:pt x="36931" y="405799"/>
                    <a:pt x="39777" y="405799"/>
                    <a:pt x="42596" y="405485"/>
                  </a:cubicBezTo>
                  <a:cubicBezTo>
                    <a:pt x="63072" y="405899"/>
                    <a:pt x="80920" y="391620"/>
                    <a:pt x="85011" y="371553"/>
                  </a:cubicBezTo>
                  <a:cubicBezTo>
                    <a:pt x="96463" y="313445"/>
                    <a:pt x="119367" y="272939"/>
                    <a:pt x="153086" y="251307"/>
                  </a:cubicBezTo>
                  <a:cubicBezTo>
                    <a:pt x="180336" y="235387"/>
                    <a:pt x="212408" y="229816"/>
                    <a:pt x="243430" y="235614"/>
                  </a:cubicBezTo>
                  <a:cubicBezTo>
                    <a:pt x="249035" y="236670"/>
                    <a:pt x="254791" y="236670"/>
                    <a:pt x="260396" y="235614"/>
                  </a:cubicBezTo>
                  <a:lnTo>
                    <a:pt x="274817" y="466562"/>
                  </a:lnTo>
                  <a:cubicBezTo>
                    <a:pt x="276787" y="494028"/>
                    <a:pt x="282057" y="521157"/>
                    <a:pt x="290510" y="547363"/>
                  </a:cubicBezTo>
                  <a:cubicBezTo>
                    <a:pt x="268474" y="549547"/>
                    <a:pt x="247368" y="557362"/>
                    <a:pt x="229221" y="570054"/>
                  </a:cubicBezTo>
                  <a:cubicBezTo>
                    <a:pt x="189351" y="598897"/>
                    <a:pt x="169204" y="649582"/>
                    <a:pt x="169204" y="721051"/>
                  </a:cubicBezTo>
                  <a:lnTo>
                    <a:pt x="169204" y="869503"/>
                  </a:lnTo>
                  <a:lnTo>
                    <a:pt x="84374" y="869503"/>
                  </a:lnTo>
                  <a:cubicBezTo>
                    <a:pt x="60949" y="869403"/>
                    <a:pt x="41879" y="888310"/>
                    <a:pt x="41777" y="911735"/>
                  </a:cubicBezTo>
                  <a:cubicBezTo>
                    <a:pt x="41758" y="916488"/>
                    <a:pt x="42536" y="921209"/>
                    <a:pt x="44080" y="925702"/>
                  </a:cubicBezTo>
                  <a:cubicBezTo>
                    <a:pt x="50222" y="943661"/>
                    <a:pt x="67544" y="955353"/>
                    <a:pt x="86495" y="954332"/>
                  </a:cubicBezTo>
                  <a:lnTo>
                    <a:pt x="211619" y="954332"/>
                  </a:lnTo>
                  <a:cubicBezTo>
                    <a:pt x="235044" y="954332"/>
                    <a:pt x="254033" y="935343"/>
                    <a:pt x="254033" y="911918"/>
                  </a:cubicBezTo>
                  <a:lnTo>
                    <a:pt x="254033" y="721051"/>
                  </a:lnTo>
                  <a:cubicBezTo>
                    <a:pt x="254033" y="679909"/>
                    <a:pt x="262729" y="650855"/>
                    <a:pt x="278634" y="639191"/>
                  </a:cubicBezTo>
                  <a:cubicBezTo>
                    <a:pt x="293146" y="631443"/>
                    <a:pt x="310097" y="629620"/>
                    <a:pt x="325927" y="634101"/>
                  </a:cubicBezTo>
                  <a:cubicBezTo>
                    <a:pt x="328823" y="635040"/>
                    <a:pt x="331807" y="635679"/>
                    <a:pt x="334834" y="636009"/>
                  </a:cubicBezTo>
                  <a:cubicBezTo>
                    <a:pt x="404364" y="731036"/>
                    <a:pt x="515703" y="786387"/>
                    <a:pt x="633434" y="784461"/>
                  </a:cubicBezTo>
                  <a:lnTo>
                    <a:pt x="637463" y="784461"/>
                  </a:lnTo>
                  <a:cubicBezTo>
                    <a:pt x="755185" y="786351"/>
                    <a:pt x="866509" y="731006"/>
                    <a:pt x="936063" y="636009"/>
                  </a:cubicBezTo>
                  <a:cubicBezTo>
                    <a:pt x="939244" y="635785"/>
                    <a:pt x="942381" y="635142"/>
                    <a:pt x="945394" y="634101"/>
                  </a:cubicBezTo>
                  <a:cubicBezTo>
                    <a:pt x="961147" y="629539"/>
                    <a:pt x="978062" y="631369"/>
                    <a:pt x="992475" y="639191"/>
                  </a:cubicBezTo>
                  <a:cubicBezTo>
                    <a:pt x="1008380" y="650855"/>
                    <a:pt x="1017075" y="679909"/>
                    <a:pt x="1017075" y="721051"/>
                  </a:cubicBezTo>
                  <a:lnTo>
                    <a:pt x="1017075" y="911918"/>
                  </a:lnTo>
                  <a:cubicBezTo>
                    <a:pt x="1017075" y="935343"/>
                    <a:pt x="1036064" y="954332"/>
                    <a:pt x="1059490" y="954332"/>
                  </a:cubicBezTo>
                  <a:lnTo>
                    <a:pt x="1185038" y="954332"/>
                  </a:lnTo>
                  <a:cubicBezTo>
                    <a:pt x="1203989" y="955353"/>
                    <a:pt x="1221313" y="943661"/>
                    <a:pt x="1227453" y="925702"/>
                  </a:cubicBezTo>
                  <a:cubicBezTo>
                    <a:pt x="1235068" y="903549"/>
                    <a:pt x="1223283" y="879417"/>
                    <a:pt x="1201132" y="871802"/>
                  </a:cubicBezTo>
                  <a:cubicBezTo>
                    <a:pt x="1196500" y="870211"/>
                    <a:pt x="1191629" y="869433"/>
                    <a:pt x="1186734" y="869503"/>
                  </a:cubicBezTo>
                  <a:lnTo>
                    <a:pt x="1101905" y="869503"/>
                  </a:lnTo>
                  <a:lnTo>
                    <a:pt x="1101905" y="721051"/>
                  </a:lnTo>
                  <a:cubicBezTo>
                    <a:pt x="1101905" y="649582"/>
                    <a:pt x="1080698" y="598897"/>
                    <a:pt x="1041888" y="570054"/>
                  </a:cubicBezTo>
                  <a:cubicBezTo>
                    <a:pt x="1023698" y="557141"/>
                    <a:pt x="1002396" y="549310"/>
                    <a:pt x="980174" y="547363"/>
                  </a:cubicBezTo>
                  <a:cubicBezTo>
                    <a:pt x="988829" y="521210"/>
                    <a:pt x="994103" y="494056"/>
                    <a:pt x="995868" y="466562"/>
                  </a:cubicBezTo>
                  <a:lnTo>
                    <a:pt x="1010289" y="236250"/>
                  </a:lnTo>
                  <a:cubicBezTo>
                    <a:pt x="1015966" y="237304"/>
                    <a:pt x="1021790" y="237304"/>
                    <a:pt x="1027467" y="236250"/>
                  </a:cubicBezTo>
                  <a:cubicBezTo>
                    <a:pt x="1059274" y="230232"/>
                    <a:pt x="1092183" y="236119"/>
                    <a:pt x="1119931" y="252792"/>
                  </a:cubicBezTo>
                  <a:cubicBezTo>
                    <a:pt x="1153439" y="273999"/>
                    <a:pt x="1176343" y="314930"/>
                    <a:pt x="1188007" y="373038"/>
                  </a:cubicBezTo>
                  <a:cubicBezTo>
                    <a:pt x="1192098" y="393104"/>
                    <a:pt x="1209946" y="407383"/>
                    <a:pt x="1230422" y="406970"/>
                  </a:cubicBezTo>
                  <a:cubicBezTo>
                    <a:pt x="1233170" y="407284"/>
                    <a:pt x="1235944" y="407284"/>
                    <a:pt x="1238692" y="406970"/>
                  </a:cubicBezTo>
                  <a:cubicBezTo>
                    <a:pt x="1261607" y="402103"/>
                    <a:pt x="1276236" y="379583"/>
                    <a:pt x="1271369" y="356668"/>
                  </a:cubicBezTo>
                  <a:cubicBezTo>
                    <a:pt x="1271297" y="356326"/>
                    <a:pt x="1271220" y="355987"/>
                    <a:pt x="1271140" y="355648"/>
                  </a:cubicBezTo>
                  <a:close/>
                  <a:moveTo>
                    <a:pt x="677333" y="697511"/>
                  </a:moveTo>
                  <a:cubicBezTo>
                    <a:pt x="649076" y="698995"/>
                    <a:pt x="620760" y="698995"/>
                    <a:pt x="592503" y="697511"/>
                  </a:cubicBezTo>
                  <a:lnTo>
                    <a:pt x="592503" y="84830"/>
                  </a:lnTo>
                  <a:lnTo>
                    <a:pt x="677333" y="84830"/>
                  </a:lnTo>
                  <a:close/>
                </a:path>
              </a:pathLst>
            </a:custGeom>
            <a:solidFill>
              <a:srgbClr val="000000"/>
            </a:solidFill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D44885-0E7D-43F5-9D19-DA25C83739C4}"/>
                </a:ext>
              </a:extLst>
            </p:cNvPr>
            <p:cNvSpPr/>
            <p:nvPr/>
          </p:nvSpPr>
          <p:spPr>
            <a:xfrm>
              <a:off x="7108619" y="756967"/>
              <a:ext cx="1228543" cy="573865"/>
            </a:xfrm>
            <a:custGeom>
              <a:avLst/>
              <a:gdLst>
                <a:gd name="connsiteX0" fmla="*/ 1186129 w 1228543"/>
                <a:gd name="connsiteY0" fmla="*/ 164775 h 573865"/>
                <a:gd name="connsiteX1" fmla="*/ 1058885 w 1228543"/>
                <a:gd name="connsiteY1" fmla="*/ 164775 h 573865"/>
                <a:gd name="connsiteX2" fmla="*/ 1016470 w 1228543"/>
                <a:gd name="connsiteY2" fmla="*/ 207190 h 573865"/>
                <a:gd name="connsiteX3" fmla="*/ 1016470 w 1228543"/>
                <a:gd name="connsiteY3" fmla="*/ 398056 h 573865"/>
                <a:gd name="connsiteX4" fmla="*/ 991445 w 1228543"/>
                <a:gd name="connsiteY4" fmla="*/ 480129 h 573865"/>
                <a:gd name="connsiteX5" fmla="*/ 966208 w 1228543"/>
                <a:gd name="connsiteY5" fmla="*/ 487552 h 573865"/>
                <a:gd name="connsiteX6" fmla="*/ 800579 w 1228543"/>
                <a:gd name="connsiteY6" fmla="*/ 340584 h 573865"/>
                <a:gd name="connsiteX7" fmla="*/ 743319 w 1228543"/>
                <a:gd name="connsiteY7" fmla="*/ 242182 h 573865"/>
                <a:gd name="connsiteX8" fmla="*/ 767283 w 1228543"/>
                <a:gd name="connsiteY8" fmla="*/ 128510 h 573865"/>
                <a:gd name="connsiteX9" fmla="*/ 919764 w 1228543"/>
                <a:gd name="connsiteY9" fmla="*/ 86096 h 573865"/>
                <a:gd name="connsiteX10" fmla="*/ 965254 w 1228543"/>
                <a:gd name="connsiteY10" fmla="*/ 46756 h 573865"/>
                <a:gd name="connsiteX11" fmla="*/ 925914 w 1228543"/>
                <a:gd name="connsiteY11" fmla="*/ 1266 h 573865"/>
                <a:gd name="connsiteX12" fmla="*/ 700692 w 1228543"/>
                <a:gd name="connsiteY12" fmla="*/ 76340 h 573865"/>
                <a:gd name="connsiteX13" fmla="*/ 658277 w 1228543"/>
                <a:gd name="connsiteY13" fmla="*/ 197222 h 573865"/>
                <a:gd name="connsiteX14" fmla="*/ 615863 w 1228543"/>
                <a:gd name="connsiteY14" fmla="*/ 192133 h 573865"/>
                <a:gd name="connsiteX15" fmla="*/ 583839 w 1228543"/>
                <a:gd name="connsiteY15" fmla="*/ 195102 h 573865"/>
                <a:gd name="connsiteX16" fmla="*/ 541425 w 1228543"/>
                <a:gd name="connsiteY16" fmla="*/ 76340 h 573865"/>
                <a:gd name="connsiteX17" fmla="*/ 314718 w 1228543"/>
                <a:gd name="connsiteY17" fmla="*/ 1266 h 573865"/>
                <a:gd name="connsiteX18" fmla="*/ 275378 w 1228543"/>
                <a:gd name="connsiteY18" fmla="*/ 46756 h 573865"/>
                <a:gd name="connsiteX19" fmla="*/ 320868 w 1228543"/>
                <a:gd name="connsiteY19" fmla="*/ 86096 h 573865"/>
                <a:gd name="connsiteX20" fmla="*/ 473349 w 1228543"/>
                <a:gd name="connsiteY20" fmla="*/ 128510 h 573865"/>
                <a:gd name="connsiteX21" fmla="*/ 498374 w 1228543"/>
                <a:gd name="connsiteY21" fmla="*/ 232002 h 573865"/>
                <a:gd name="connsiteX22" fmla="*/ 428601 w 1228543"/>
                <a:gd name="connsiteY22" fmla="*/ 340584 h 573865"/>
                <a:gd name="connsiteX23" fmla="*/ 263184 w 1228543"/>
                <a:gd name="connsiteY23" fmla="*/ 487552 h 573865"/>
                <a:gd name="connsiteX24" fmla="*/ 236887 w 1228543"/>
                <a:gd name="connsiteY24" fmla="*/ 480129 h 573865"/>
                <a:gd name="connsiteX25" fmla="*/ 212074 w 1228543"/>
                <a:gd name="connsiteY25" fmla="*/ 398056 h 573865"/>
                <a:gd name="connsiteX26" fmla="*/ 212074 w 1228543"/>
                <a:gd name="connsiteY26" fmla="*/ 207190 h 573865"/>
                <a:gd name="connsiteX27" fmla="*/ 169659 w 1228543"/>
                <a:gd name="connsiteY27" fmla="*/ 164775 h 573865"/>
                <a:gd name="connsiteX28" fmla="*/ 42415 w 1228543"/>
                <a:gd name="connsiteY28" fmla="*/ 164775 h 573865"/>
                <a:gd name="connsiteX29" fmla="*/ 0 w 1228543"/>
                <a:gd name="connsiteY29" fmla="*/ 207190 h 573865"/>
                <a:gd name="connsiteX30" fmla="*/ 42415 w 1228543"/>
                <a:gd name="connsiteY30" fmla="*/ 249605 h 573865"/>
                <a:gd name="connsiteX31" fmla="*/ 127244 w 1228543"/>
                <a:gd name="connsiteY31" fmla="*/ 249605 h 573865"/>
                <a:gd name="connsiteX32" fmla="*/ 127244 w 1228543"/>
                <a:gd name="connsiteY32" fmla="*/ 398056 h 573865"/>
                <a:gd name="connsiteX33" fmla="*/ 187261 w 1228543"/>
                <a:gd name="connsiteY33" fmla="*/ 548841 h 573865"/>
                <a:gd name="connsiteX34" fmla="*/ 254489 w 1228543"/>
                <a:gd name="connsiteY34" fmla="*/ 573866 h 573865"/>
                <a:gd name="connsiteX35" fmla="*/ 975540 w 1228543"/>
                <a:gd name="connsiteY35" fmla="*/ 573866 h 573865"/>
                <a:gd name="connsiteX36" fmla="*/ 1041071 w 1228543"/>
                <a:gd name="connsiteY36" fmla="*/ 548841 h 573865"/>
                <a:gd name="connsiteX37" fmla="*/ 1101300 w 1228543"/>
                <a:gd name="connsiteY37" fmla="*/ 398056 h 573865"/>
                <a:gd name="connsiteX38" fmla="*/ 1101300 w 1228543"/>
                <a:gd name="connsiteY38" fmla="*/ 249605 h 573865"/>
                <a:gd name="connsiteX39" fmla="*/ 1186129 w 1228543"/>
                <a:gd name="connsiteY39" fmla="*/ 249605 h 573865"/>
                <a:gd name="connsiteX40" fmla="*/ 1228544 w 1228543"/>
                <a:gd name="connsiteY40" fmla="*/ 207190 h 573865"/>
                <a:gd name="connsiteX41" fmla="*/ 1186129 w 1228543"/>
                <a:gd name="connsiteY41" fmla="*/ 164775 h 57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228543" h="573865">
                  <a:moveTo>
                    <a:pt x="1186129" y="164775"/>
                  </a:moveTo>
                  <a:lnTo>
                    <a:pt x="1058885" y="164775"/>
                  </a:lnTo>
                  <a:cubicBezTo>
                    <a:pt x="1035459" y="164775"/>
                    <a:pt x="1016470" y="183764"/>
                    <a:pt x="1016470" y="207190"/>
                  </a:cubicBezTo>
                  <a:lnTo>
                    <a:pt x="1016470" y="398056"/>
                  </a:lnTo>
                  <a:cubicBezTo>
                    <a:pt x="1016470" y="439411"/>
                    <a:pt x="1007563" y="468465"/>
                    <a:pt x="991445" y="480129"/>
                  </a:cubicBezTo>
                  <a:cubicBezTo>
                    <a:pt x="983968" y="485077"/>
                    <a:pt x="975175" y="487662"/>
                    <a:pt x="966208" y="487552"/>
                  </a:cubicBezTo>
                  <a:cubicBezTo>
                    <a:pt x="942567" y="411610"/>
                    <a:pt x="878794" y="355022"/>
                    <a:pt x="800579" y="340584"/>
                  </a:cubicBezTo>
                  <a:cubicBezTo>
                    <a:pt x="791947" y="302723"/>
                    <a:pt x="771972" y="268394"/>
                    <a:pt x="743319" y="242182"/>
                  </a:cubicBezTo>
                  <a:cubicBezTo>
                    <a:pt x="736624" y="202624"/>
                    <a:pt x="745189" y="161999"/>
                    <a:pt x="767283" y="128510"/>
                  </a:cubicBezTo>
                  <a:cubicBezTo>
                    <a:pt x="794217" y="94791"/>
                    <a:pt x="845538" y="80370"/>
                    <a:pt x="919764" y="86096"/>
                  </a:cubicBezTo>
                  <a:cubicBezTo>
                    <a:pt x="943190" y="87794"/>
                    <a:pt x="963555" y="70182"/>
                    <a:pt x="965254" y="46756"/>
                  </a:cubicBezTo>
                  <a:cubicBezTo>
                    <a:pt x="966953" y="23330"/>
                    <a:pt x="949340" y="2964"/>
                    <a:pt x="925914" y="1266"/>
                  </a:cubicBezTo>
                  <a:cubicBezTo>
                    <a:pt x="821998" y="-6156"/>
                    <a:pt x="746076" y="19080"/>
                    <a:pt x="700692" y="76340"/>
                  </a:cubicBezTo>
                  <a:cubicBezTo>
                    <a:pt x="674431" y="111299"/>
                    <a:pt x="659615" y="153520"/>
                    <a:pt x="658277" y="197222"/>
                  </a:cubicBezTo>
                  <a:cubicBezTo>
                    <a:pt x="644374" y="193944"/>
                    <a:pt x="630146" y="192237"/>
                    <a:pt x="615863" y="192133"/>
                  </a:cubicBezTo>
                  <a:cubicBezTo>
                    <a:pt x="605121" y="192154"/>
                    <a:pt x="594403" y="193148"/>
                    <a:pt x="583839" y="195102"/>
                  </a:cubicBezTo>
                  <a:cubicBezTo>
                    <a:pt x="582071" y="152129"/>
                    <a:pt x="567278" y="110711"/>
                    <a:pt x="541425" y="76340"/>
                  </a:cubicBezTo>
                  <a:cubicBezTo>
                    <a:pt x="494556" y="19080"/>
                    <a:pt x="418634" y="-6156"/>
                    <a:pt x="314718" y="1266"/>
                  </a:cubicBezTo>
                  <a:cubicBezTo>
                    <a:pt x="291292" y="2964"/>
                    <a:pt x="273679" y="23330"/>
                    <a:pt x="275378" y="46756"/>
                  </a:cubicBezTo>
                  <a:cubicBezTo>
                    <a:pt x="277077" y="70182"/>
                    <a:pt x="297442" y="87794"/>
                    <a:pt x="320868" y="86096"/>
                  </a:cubicBezTo>
                  <a:cubicBezTo>
                    <a:pt x="395094" y="80582"/>
                    <a:pt x="446415" y="95003"/>
                    <a:pt x="473349" y="128510"/>
                  </a:cubicBezTo>
                  <a:cubicBezTo>
                    <a:pt x="493943" y="158841"/>
                    <a:pt x="502836" y="195613"/>
                    <a:pt x="498374" y="232002"/>
                  </a:cubicBezTo>
                  <a:cubicBezTo>
                    <a:pt x="463214" y="258995"/>
                    <a:pt x="438545" y="297387"/>
                    <a:pt x="428601" y="340584"/>
                  </a:cubicBezTo>
                  <a:cubicBezTo>
                    <a:pt x="350425" y="355005"/>
                    <a:pt x="286707" y="411616"/>
                    <a:pt x="263184" y="487552"/>
                  </a:cubicBezTo>
                  <a:cubicBezTo>
                    <a:pt x="253876" y="487745"/>
                    <a:pt x="244721" y="485159"/>
                    <a:pt x="236887" y="480129"/>
                  </a:cubicBezTo>
                  <a:cubicBezTo>
                    <a:pt x="220981" y="468465"/>
                    <a:pt x="212074" y="439411"/>
                    <a:pt x="212074" y="398056"/>
                  </a:cubicBezTo>
                  <a:lnTo>
                    <a:pt x="212074" y="207190"/>
                  </a:lnTo>
                  <a:cubicBezTo>
                    <a:pt x="212074" y="183764"/>
                    <a:pt x="193085" y="164775"/>
                    <a:pt x="169659" y="164775"/>
                  </a:cubicBezTo>
                  <a:lnTo>
                    <a:pt x="42415" y="164775"/>
                  </a:lnTo>
                  <a:cubicBezTo>
                    <a:pt x="18989" y="164775"/>
                    <a:pt x="0" y="183764"/>
                    <a:pt x="0" y="207190"/>
                  </a:cubicBezTo>
                  <a:cubicBezTo>
                    <a:pt x="0" y="230616"/>
                    <a:pt x="18989" y="249605"/>
                    <a:pt x="42415" y="249605"/>
                  </a:cubicBezTo>
                  <a:lnTo>
                    <a:pt x="127244" y="249605"/>
                  </a:lnTo>
                  <a:lnTo>
                    <a:pt x="127244" y="398056"/>
                  </a:lnTo>
                  <a:cubicBezTo>
                    <a:pt x="127244" y="469313"/>
                    <a:pt x="147391" y="520211"/>
                    <a:pt x="187261" y="548841"/>
                  </a:cubicBezTo>
                  <a:cubicBezTo>
                    <a:pt x="206929" y="563232"/>
                    <a:pt x="230198" y="571893"/>
                    <a:pt x="254489" y="573866"/>
                  </a:cubicBezTo>
                  <a:lnTo>
                    <a:pt x="975540" y="573866"/>
                  </a:lnTo>
                  <a:cubicBezTo>
                    <a:pt x="999267" y="571696"/>
                    <a:pt x="1021937" y="563039"/>
                    <a:pt x="1041071" y="548841"/>
                  </a:cubicBezTo>
                  <a:cubicBezTo>
                    <a:pt x="1080941" y="520211"/>
                    <a:pt x="1101300" y="469313"/>
                    <a:pt x="1101300" y="398056"/>
                  </a:cubicBezTo>
                  <a:lnTo>
                    <a:pt x="1101300" y="249605"/>
                  </a:lnTo>
                  <a:lnTo>
                    <a:pt x="1186129" y="249605"/>
                  </a:lnTo>
                  <a:cubicBezTo>
                    <a:pt x="1209555" y="249605"/>
                    <a:pt x="1228544" y="230616"/>
                    <a:pt x="1228544" y="207190"/>
                  </a:cubicBezTo>
                  <a:cubicBezTo>
                    <a:pt x="1228544" y="183764"/>
                    <a:pt x="1209555" y="164775"/>
                    <a:pt x="1186129" y="164775"/>
                  </a:cubicBezTo>
                  <a:close/>
                </a:path>
              </a:pathLst>
            </a:custGeom>
            <a:solidFill>
              <a:srgbClr val="000000"/>
            </a:solidFill>
            <a:ln w="2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Picture 12" descr="Businessman back">
            <a:extLst>
              <a:ext uri="{FF2B5EF4-FFF2-40B4-BE49-F238E27FC236}">
                <a16:creationId xmlns:a16="http://schemas.microsoft.com/office/drawing/2014/main" id="{C29B9659-0D4C-44A2-A24E-754691981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778" y="3746231"/>
            <a:ext cx="1051805" cy="3168918"/>
          </a:xfrm>
          <a:prstGeom prst="rect">
            <a:avLst/>
          </a:prstGeom>
        </p:spPr>
      </p:pic>
      <p:pic>
        <p:nvPicPr>
          <p:cNvPr id="20" name="Picture 19" descr="Businesswoman arms raised">
            <a:extLst>
              <a:ext uri="{FF2B5EF4-FFF2-40B4-BE49-F238E27FC236}">
                <a16:creationId xmlns:a16="http://schemas.microsoft.com/office/drawing/2014/main" id="{38A8FF87-92F9-4997-8D3C-C80A2227B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447415" y="4482364"/>
            <a:ext cx="803057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sinesswoman holding sign">
            <a:extLst>
              <a:ext uri="{FF2B5EF4-FFF2-40B4-BE49-F238E27FC236}">
                <a16:creationId xmlns:a16="http://schemas.microsoft.com/office/drawing/2014/main" id="{51768D52-9C6E-4471-B547-06D89AED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524" y="668491"/>
            <a:ext cx="2315815" cy="460716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468EB-8E33-4435-A701-E86C2E6599FD}"/>
              </a:ext>
            </a:extLst>
          </p:cNvPr>
          <p:cNvSpPr txBox="1"/>
          <p:nvPr/>
        </p:nvSpPr>
        <p:spPr>
          <a:xfrm rot="21400999">
            <a:off x="8510732" y="2382698"/>
            <a:ext cx="230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Motivation?</a:t>
            </a:r>
          </a:p>
        </p:txBody>
      </p:sp>
    </p:spTree>
    <p:extLst>
      <p:ext uri="{BB962C8B-B14F-4D97-AF65-F5344CB8AC3E}">
        <p14:creationId xmlns:p14="http://schemas.microsoft.com/office/powerpoint/2010/main" val="292031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sinessman in wheelchair holding sign">
            <a:extLst>
              <a:ext uri="{FF2B5EF4-FFF2-40B4-BE49-F238E27FC236}">
                <a16:creationId xmlns:a16="http://schemas.microsoft.com/office/drawing/2014/main" id="{91D4CBB9-86DC-4D3E-A696-951E590D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1" y="1844354"/>
            <a:ext cx="4112545" cy="4429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468EB-8E33-4435-A701-E86C2E6599FD}"/>
              </a:ext>
            </a:extLst>
          </p:cNvPr>
          <p:cNvSpPr txBox="1"/>
          <p:nvPr/>
        </p:nvSpPr>
        <p:spPr>
          <a:xfrm rot="21313996">
            <a:off x="1757672" y="2380890"/>
            <a:ext cx="2302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Problem Statement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6159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Person staring at numbers">
            <a:extLst>
              <a:ext uri="{FF2B5EF4-FFF2-40B4-BE49-F238E27FC236}">
                <a16:creationId xmlns:a16="http://schemas.microsoft.com/office/drawing/2014/main" id="{77B67C7F-23C9-45A3-89CE-96F194DE5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24978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58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79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0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1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2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73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5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6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8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9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1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2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8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9468EB-8E33-4435-A701-E86C2E6599FD}"/>
              </a:ext>
            </a:extLst>
          </p:cNvPr>
          <p:cNvSpPr txBox="1"/>
          <p:nvPr/>
        </p:nvSpPr>
        <p:spPr>
          <a:xfrm>
            <a:off x="1234207" y="1256233"/>
            <a:ext cx="9905999" cy="459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defTabSz="9144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- Our Approach &amp; 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9E32C-1178-4327-8411-63A7343E3C26}"/>
              </a:ext>
            </a:extLst>
          </p:cNvPr>
          <p:cNvSpPr txBox="1"/>
          <p:nvPr/>
        </p:nvSpPr>
        <p:spPr>
          <a:xfrm>
            <a:off x="2863603" y="165934"/>
            <a:ext cx="6480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omic Sans MS" panose="030F0702030302020204" pitchFamily="66" charset="0"/>
              </a:rPr>
              <a:t>Our Approach &amp; Results</a:t>
            </a:r>
          </a:p>
        </p:txBody>
      </p:sp>
    </p:spTree>
    <p:extLst>
      <p:ext uri="{BB962C8B-B14F-4D97-AF65-F5344CB8AC3E}">
        <p14:creationId xmlns:p14="http://schemas.microsoft.com/office/powerpoint/2010/main" val="307344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ons running">
            <a:extLst>
              <a:ext uri="{FF2B5EF4-FFF2-40B4-BE49-F238E27FC236}">
                <a16:creationId xmlns:a16="http://schemas.microsoft.com/office/drawing/2014/main" id="{BCF258AE-E60E-4E2E-A69E-F6E75655D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8" b="16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FFBA77-0639-44DC-9004-F04322FF10FA}"/>
              </a:ext>
            </a:extLst>
          </p:cNvPr>
          <p:cNvSpPr txBox="1"/>
          <p:nvPr/>
        </p:nvSpPr>
        <p:spPr>
          <a:xfrm>
            <a:off x="337624" y="4360984"/>
            <a:ext cx="94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Quinton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98326-DB8B-49CF-80B2-92E6E28FAAE4}"/>
              </a:ext>
            </a:extLst>
          </p:cNvPr>
          <p:cNvSpPr txBox="1"/>
          <p:nvPr/>
        </p:nvSpPr>
        <p:spPr>
          <a:xfrm>
            <a:off x="8663353" y="6046763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3212D-19BF-4263-B765-2BFCA8DC5110}"/>
              </a:ext>
            </a:extLst>
          </p:cNvPr>
          <p:cNvSpPr txBox="1"/>
          <p:nvPr/>
        </p:nvSpPr>
        <p:spPr>
          <a:xfrm>
            <a:off x="3699803" y="3244334"/>
            <a:ext cx="101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59E43-7C70-4602-AE34-1453436314BA}"/>
              </a:ext>
            </a:extLst>
          </p:cNvPr>
          <p:cNvSpPr txBox="1"/>
          <p:nvPr/>
        </p:nvSpPr>
        <p:spPr>
          <a:xfrm>
            <a:off x="3526377" y="-85988"/>
            <a:ext cx="51369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spc="600" dirty="0">
                <a:solidFill>
                  <a:srgbClr val="FFFF00"/>
                </a:solidFill>
                <a:highlight>
                  <a:srgbClr val="000000"/>
                </a:highlight>
                <a:latin typeface="Alien Encounters" panose="00000400000000000000" pitchFamily="2" charset="0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A460C-F0C3-49E5-BAE5-80B241D4C9E7}"/>
              </a:ext>
            </a:extLst>
          </p:cNvPr>
          <p:cNvSpPr txBox="1"/>
          <p:nvPr/>
        </p:nvSpPr>
        <p:spPr>
          <a:xfrm>
            <a:off x="3927511" y="852731"/>
            <a:ext cx="4336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FF00"/>
                </a:solidFill>
                <a:highlight>
                  <a:srgbClr val="000000"/>
                </a:highlight>
                <a:latin typeface="Alien Encounters" panose="00000400000000000000" pitchFamily="2" charset="0"/>
              </a:rPr>
              <a:t>The best is yet to 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CC909-6016-4AE6-9E49-66160519FBBC}"/>
              </a:ext>
            </a:extLst>
          </p:cNvPr>
          <p:cNvSpPr txBox="1"/>
          <p:nvPr/>
        </p:nvSpPr>
        <p:spPr>
          <a:xfrm>
            <a:off x="3927511" y="1454486"/>
            <a:ext cx="4336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>
                <a:solidFill>
                  <a:srgbClr val="FFFF00"/>
                </a:solidFill>
                <a:highlight>
                  <a:srgbClr val="000000"/>
                </a:highlight>
                <a:latin typeface="Good Times" panose="00000400000000000000" pitchFamily="2" charset="0"/>
              </a:rPr>
              <a:t>Our next step will be our best step</a:t>
            </a:r>
          </a:p>
        </p:txBody>
      </p:sp>
    </p:spTree>
    <p:extLst>
      <p:ext uri="{BB962C8B-B14F-4D97-AF65-F5344CB8AC3E}">
        <p14:creationId xmlns:p14="http://schemas.microsoft.com/office/powerpoint/2010/main" val="21470289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43</TotalTime>
  <Words>47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Alien Encounters</vt:lpstr>
      <vt:lpstr>Arial</vt:lpstr>
      <vt:lpstr>Calibri</vt:lpstr>
      <vt:lpstr>Comic Sans MS</vt:lpstr>
      <vt:lpstr>Good Times</vt:lpstr>
      <vt:lpstr>Tw Cen MT</vt:lpstr>
      <vt:lpstr>Circuit</vt:lpstr>
      <vt:lpstr>Team syntax terror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syntax terror</dc:title>
  <dc:creator>El Presidente .</dc:creator>
  <cp:lastModifiedBy>El Presidente .</cp:lastModifiedBy>
  <cp:revision>5</cp:revision>
  <dcterms:created xsi:type="dcterms:W3CDTF">2021-04-14T23:51:23Z</dcterms:created>
  <dcterms:modified xsi:type="dcterms:W3CDTF">2021-04-15T00:35:20Z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